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175630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TRÍ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–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trí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dirty="0"/>
              <a:t>Luật Viên chức số 58/2010/QH 12 ngày 15/11/2010. </a:t>
            </a:r>
            <a:endParaRPr lang="en-US" dirty="0" smtClean="0"/>
          </a:p>
          <a:p>
            <a:r>
              <a:rPr lang="vi-VN" dirty="0" smtClean="0"/>
              <a:t>Luật </a:t>
            </a:r>
            <a:r>
              <a:rPr lang="vi-VN" dirty="0"/>
              <a:t>số 52/2019/QH14 sửa đổi, bổ sung một số điều của Luật Cán bộ, công chức và Luật Viên chức. </a:t>
            </a:r>
            <a:endParaRPr lang="en-US" dirty="0" smtClean="0"/>
          </a:p>
          <a:p>
            <a:r>
              <a:rPr lang="vi-VN" dirty="0" smtClean="0"/>
              <a:t>Nghị </a:t>
            </a:r>
            <a:r>
              <a:rPr lang="vi-VN" dirty="0"/>
              <a:t>định số 115/2020/NĐ-CP ngày 25/9/2020 của Chính phủ quy định về tuyển dụng, sử dụng và quản lý viên chức;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Vị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máy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/>
              <a:t>Nghị định số 85/2023/NĐ-CP ngày 07/12/2023 của Chính phủ sửa đổi, bổ sung một số điều của Nghị định số 115/2020/NĐ-CP ngày 25/9/2020 của Chính phủ quy định về tuyển dụng, sử dụng và quản lý viên chức. </a:t>
            </a:r>
            <a:endParaRPr lang="en-US" dirty="0"/>
          </a:p>
          <a:p>
            <a:r>
              <a:rPr lang="vi-VN" dirty="0"/>
              <a:t>Nghị định 120/2020/NĐ-CP ngày 07/10/2020 của Chính phủ qui định về về thành lập, tổ chức lại, giải thể đơn vị sự nghiệp công lập. </a:t>
            </a:r>
            <a:endParaRPr lang="en-US" dirty="0"/>
          </a:p>
          <a:p>
            <a:r>
              <a:rPr lang="vi-VN" dirty="0"/>
              <a:t>Nghị định 111/2022/NĐ-CP ngày 30/12/2022 của Chính phủ về hợp đồng một số loại công việc trong cơ quan hành chính và đơn vị sự nghiệp công lập.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344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58/2010/</a:t>
            </a:r>
            <a:r>
              <a:rPr lang="en-US" dirty="0" err="1"/>
              <a:t>QH</a:t>
            </a:r>
            <a:r>
              <a:rPr lang="en-US" dirty="0"/>
              <a:t> 12 </a:t>
            </a:r>
            <a:r>
              <a:rPr lang="en-US" dirty="0" err="1"/>
              <a:t>ngày</a:t>
            </a:r>
            <a:r>
              <a:rPr lang="en-US" dirty="0"/>
              <a:t> 15/11/2010. </a:t>
            </a:r>
            <a:endParaRPr lang="en-US" dirty="0" smtClean="0"/>
          </a:p>
          <a:p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/>
              <a:t>số</a:t>
            </a:r>
            <a:r>
              <a:rPr lang="en-US" dirty="0"/>
              <a:t> 52/2019/</a:t>
            </a:r>
            <a:r>
              <a:rPr lang="en-US" dirty="0" err="1"/>
              <a:t>QH14</a:t>
            </a:r>
            <a:r>
              <a:rPr lang="en-US" dirty="0"/>
              <a:t> </a:t>
            </a:r>
            <a:r>
              <a:rPr lang="en-US" dirty="0" err="1"/>
              <a:t>sửa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, </a:t>
            </a:r>
            <a:r>
              <a:rPr lang="en-US" dirty="0" err="1"/>
              <a:t>bổ</a:t>
            </a:r>
            <a:r>
              <a:rPr lang="en-US" dirty="0"/>
              <a:t> sung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,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Nghị</a:t>
            </a:r>
            <a:r>
              <a:rPr lang="en-US" dirty="0" smtClean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115/2020/</a:t>
            </a:r>
            <a:r>
              <a:rPr lang="en-US" dirty="0" err="1"/>
              <a:t>NĐ</a:t>
            </a:r>
            <a:r>
              <a:rPr lang="en-US" dirty="0"/>
              <a:t>-CP </a:t>
            </a:r>
            <a:r>
              <a:rPr lang="en-US" dirty="0" err="1"/>
              <a:t>ngày</a:t>
            </a:r>
            <a:r>
              <a:rPr lang="en-US" dirty="0"/>
              <a:t> 25/9/2020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tuyển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,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; </a:t>
            </a:r>
            <a:endParaRPr lang="en-US" dirty="0" smtClean="0"/>
          </a:p>
          <a:p>
            <a:r>
              <a:rPr lang="en-US" dirty="0" err="1" smtClean="0"/>
              <a:t>Nghị</a:t>
            </a:r>
            <a:r>
              <a:rPr lang="en-US" dirty="0" smtClean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85/2023/</a:t>
            </a:r>
            <a:r>
              <a:rPr lang="en-US" dirty="0" err="1"/>
              <a:t>NĐ</a:t>
            </a:r>
            <a:r>
              <a:rPr lang="en-US" dirty="0"/>
              <a:t>-CP </a:t>
            </a:r>
            <a:r>
              <a:rPr lang="en-US" dirty="0" err="1"/>
              <a:t>ngày</a:t>
            </a:r>
            <a:r>
              <a:rPr lang="en-US" dirty="0"/>
              <a:t> 07/12/2023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sửa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, </a:t>
            </a:r>
            <a:r>
              <a:rPr lang="en-US" dirty="0" err="1"/>
              <a:t>bổ</a:t>
            </a:r>
            <a:r>
              <a:rPr lang="en-US" dirty="0"/>
              <a:t> sung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115/2020/</a:t>
            </a:r>
            <a:r>
              <a:rPr lang="en-US" dirty="0" err="1"/>
              <a:t>NĐ</a:t>
            </a:r>
            <a:r>
              <a:rPr lang="en-US" dirty="0"/>
              <a:t>-CP </a:t>
            </a:r>
            <a:r>
              <a:rPr lang="en-US" dirty="0" err="1"/>
              <a:t>ngày</a:t>
            </a:r>
            <a:r>
              <a:rPr lang="en-US" dirty="0"/>
              <a:t> 25/9/2020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tuyển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,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/>
              <a:t>BHXH</a:t>
            </a:r>
            <a:r>
              <a:rPr lang="en-US" dirty="0"/>
              <a:t> 2014,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31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nguồn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lực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56/2011/</a:t>
            </a:r>
            <a:r>
              <a:rPr lang="en-US" dirty="0" err="1"/>
              <a:t>NĐ</a:t>
            </a:r>
            <a:r>
              <a:rPr lang="en-US" dirty="0"/>
              <a:t>-CP </a:t>
            </a:r>
            <a:r>
              <a:rPr lang="en-US" dirty="0" err="1"/>
              <a:t>ngày</a:t>
            </a:r>
            <a:r>
              <a:rPr lang="en-US" dirty="0"/>
              <a:t> 04/7/2011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chế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ưu</a:t>
            </a:r>
            <a:r>
              <a:rPr lang="en-US" dirty="0"/>
              <a:t> </a:t>
            </a:r>
            <a:r>
              <a:rPr lang="en-US" dirty="0" err="1"/>
              <a:t>đãi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nghề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,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;</a:t>
            </a:r>
          </a:p>
          <a:p>
            <a:r>
              <a:rPr lang="en-US" dirty="0" err="1" smtClean="0"/>
              <a:t>Thông</a:t>
            </a:r>
            <a:r>
              <a:rPr lang="en-US" dirty="0" smtClean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tịch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02/2012/</a:t>
            </a:r>
            <a:r>
              <a:rPr lang="en-US" dirty="0" err="1"/>
              <a:t>TTLT-BYT-BNV-BTC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19/01/2012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-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Nội</a:t>
            </a:r>
            <a:r>
              <a:rPr lang="en-US" dirty="0"/>
              <a:t> </a:t>
            </a:r>
            <a:r>
              <a:rPr lang="en-US" dirty="0" err="1"/>
              <a:t>vụ</a:t>
            </a:r>
            <a:r>
              <a:rPr lang="en-US" dirty="0"/>
              <a:t> -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56/2011/</a:t>
            </a:r>
            <a:r>
              <a:rPr lang="en-US" dirty="0" err="1"/>
              <a:t>NĐ</a:t>
            </a:r>
            <a:r>
              <a:rPr lang="en-US" dirty="0"/>
              <a:t>-CP </a:t>
            </a:r>
            <a:r>
              <a:rPr lang="en-US" dirty="0" err="1"/>
              <a:t>ngày</a:t>
            </a:r>
            <a:r>
              <a:rPr lang="en-US" dirty="0"/>
              <a:t> 04/7/2011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chế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ưu</a:t>
            </a:r>
            <a:r>
              <a:rPr lang="en-US" dirty="0"/>
              <a:t> </a:t>
            </a:r>
            <a:r>
              <a:rPr lang="en-US" dirty="0" err="1"/>
              <a:t>đãi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nghề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,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33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nguồn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lực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07/2005/TT-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BNV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05/02/2005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6608/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BYT-TCCB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22/8/2005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V/v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11/2020/TT-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BLĐTBXH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thương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12/11/2020 ban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việc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nặng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nhọc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07200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499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HCDC powerpoint template</vt:lpstr>
      <vt:lpstr>VỊ TRÍ CHUYÊN VIÊN  PHÒNG TỔ CHỨC – HÀNH CHÍNH</vt:lpstr>
      <vt:lpstr>Vị trí chuyên viên tổ chức bộ máy</vt:lpstr>
      <vt:lpstr>Vị trí chuyên viên tổ chức bộ máy</vt:lpstr>
      <vt:lpstr>Chuyên viên quản lý nguồn nhân lực</vt:lpstr>
      <vt:lpstr>Chuyên viên quản lý nguồn nhân lực</vt:lpstr>
      <vt:lpstr>Chuyên viên quản lý nguồn nhân lực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Admin</cp:lastModifiedBy>
  <cp:revision>13</cp:revision>
  <dcterms:created xsi:type="dcterms:W3CDTF">2024-11-15T03:58:35Z</dcterms:created>
  <dcterms:modified xsi:type="dcterms:W3CDTF">2025-01-07T10:21:17Z</dcterms:modified>
</cp:coreProperties>
</file>